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467" autoAdjust="0"/>
    <p:restoredTop sz="94673" autoAdjust="0"/>
  </p:normalViewPr>
  <p:slideViewPr>
    <p:cSldViewPr snapToGrid="0">
      <p:cViewPr>
        <p:scale>
          <a:sx n="80" d="100"/>
          <a:sy n="80" d="100"/>
        </p:scale>
        <p:origin x="-1016" y="-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F5C2332-5309-4435-B45C-F923A7250E5A}"/>
              </a:ext>
            </a:extLst>
          </p:cNvPr>
          <p:cNvSpPr/>
          <p:nvPr/>
        </p:nvSpPr>
        <p:spPr>
          <a:xfrm>
            <a:off x="633048" y="383044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1041400"/>
            <a:ext cx="6523047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Первые результаты и перспективы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реализации в 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Самарской области национальных проектов в сфере образования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31.12.2024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425901"/>
            <a:ext cx="7931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Заседание расширенной коллегии министерства образования и науки Самарской области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 марта 2019 г.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Решение коллегии</a:t>
            </a:r>
          </a:p>
          <a:p>
            <a:pPr algn="ctr"/>
            <a:r>
              <a:rPr lang="ru-RU" sz="2400" b="1" dirty="0"/>
              <a:t>(проект)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D280B196-97F5-434F-9E6C-1BA11DB7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2" y="1413748"/>
            <a:ext cx="8787740" cy="544425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rgbClr val="C00000"/>
              </a:buClr>
              <a:buSzPct val="120000"/>
            </a:pPr>
            <a:r>
              <a:rPr lang="ru-RU" sz="2400" dirty="0" smtClean="0">
                <a:latin typeface="+mn-lt"/>
              </a:rPr>
              <a:t>1. Принять к сведению </a:t>
            </a:r>
            <a:r>
              <a:rPr lang="ru-RU" sz="2400" dirty="0">
                <a:latin typeface="+mn-lt"/>
              </a:rPr>
              <a:t>информацию о </a:t>
            </a:r>
            <a:r>
              <a:rPr lang="ru-RU" sz="2400" dirty="0" smtClean="0">
                <a:latin typeface="+mn-lt"/>
              </a:rPr>
              <a:t>первых результатах </a:t>
            </a:r>
            <a:r>
              <a:rPr lang="ru-RU" sz="2400" dirty="0">
                <a:latin typeface="+mn-lt"/>
              </a:rPr>
              <a:t>и </a:t>
            </a:r>
            <a:r>
              <a:rPr lang="ru-RU" sz="2400" dirty="0" smtClean="0">
                <a:latin typeface="+mn-lt"/>
              </a:rPr>
              <a:t>перспективах </a:t>
            </a:r>
            <a:r>
              <a:rPr lang="ru-RU" sz="2400" dirty="0">
                <a:latin typeface="+mn-lt"/>
              </a:rPr>
              <a:t>реализации в Самарской области национальных проектов в сфере образования, </a:t>
            </a:r>
            <a:r>
              <a:rPr lang="ru-RU" sz="2400" dirty="0" smtClean="0">
                <a:latin typeface="+mn-lt"/>
              </a:rPr>
              <a:t>представленную выступающими.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20000"/>
            </a:pPr>
            <a:r>
              <a:rPr lang="ru-RU" sz="2400" dirty="0" smtClean="0">
                <a:latin typeface="+mn-lt"/>
              </a:rPr>
              <a:t>2. Министерству образования и науки Самарской области:</a:t>
            </a:r>
            <a:endParaRPr lang="ru-RU" sz="2400" b="1" dirty="0" smtClean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ru-RU" sz="2400" dirty="0" smtClean="0">
                <a:latin typeface="+mn-lt"/>
              </a:rPr>
              <a:t>- </a:t>
            </a:r>
            <a:r>
              <a:rPr lang="ru-RU" sz="2400" dirty="0">
                <a:latin typeface="+mn-lt"/>
              </a:rPr>
              <a:t>о</a:t>
            </a:r>
            <a:r>
              <a:rPr lang="ru-RU" sz="2400" dirty="0" smtClean="0">
                <a:latin typeface="+mn-lt"/>
              </a:rPr>
              <a:t>рганизовать работу, направленную на достижение целей и показателей национальных проектов в сфере образования;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latin typeface="+mn-lt"/>
              </a:rPr>
              <a:t>- принять участие в конкурсных отборах субъектов РФ, направленных на привлечение федеральных средств в целях </a:t>
            </a:r>
            <a:r>
              <a:rPr lang="ru-RU" sz="2400" dirty="0">
                <a:latin typeface="+mn-lt"/>
              </a:rPr>
              <a:t>реализации национальных проектов в сфере образования.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latin typeface="+mn-lt"/>
              </a:rPr>
              <a:t>3. </a:t>
            </a:r>
            <a:r>
              <a:rPr lang="ru-RU" sz="2400" dirty="0" smtClean="0">
                <a:latin typeface="+mn-lt"/>
              </a:rPr>
              <a:t>Органам местного </a:t>
            </a:r>
            <a:r>
              <a:rPr lang="ru-RU" sz="2400" dirty="0">
                <a:latin typeface="+mn-lt"/>
              </a:rPr>
              <a:t>самоуправления организовать работу, направленную на достижение </a:t>
            </a:r>
            <a:r>
              <a:rPr lang="ru-RU" sz="2400" dirty="0" smtClean="0">
                <a:latin typeface="+mn-lt"/>
              </a:rPr>
              <a:t>декомпозированных </a:t>
            </a:r>
            <a:r>
              <a:rPr lang="ru-RU" sz="2400" dirty="0">
                <a:latin typeface="+mn-lt"/>
              </a:rPr>
              <a:t>показателей национальных проектов в сфере </a:t>
            </a:r>
            <a:r>
              <a:rPr lang="ru-RU" sz="2400" dirty="0" smtClean="0">
                <a:latin typeface="+mn-lt"/>
              </a:rPr>
              <a:t>образования.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2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126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Первые результаты и перспективы реализации в Самарской области национальных проектов в сфере образования</vt:lpstr>
      <vt:lpstr>Слайд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Иванова Татьяна</cp:lastModifiedBy>
  <cp:revision>181</cp:revision>
  <cp:lastPrinted>2019-03-12T04:58:42Z</cp:lastPrinted>
  <dcterms:created xsi:type="dcterms:W3CDTF">2018-11-16T09:12:54Z</dcterms:created>
  <dcterms:modified xsi:type="dcterms:W3CDTF">2019-11-20T16:30:52Z</dcterms:modified>
</cp:coreProperties>
</file>