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8667" b="92000" l="70356" r="830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330" t="78271" r="16193" b="7585"/>
          <a:stretch/>
        </p:blipFill>
        <p:spPr bwMode="auto">
          <a:xfrm>
            <a:off x="3923928" y="2924944"/>
            <a:ext cx="205737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3926" b="80000" l="70949" r="845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477" t="74048" r="14761" b="19352"/>
          <a:stretch/>
        </p:blipFill>
        <p:spPr bwMode="auto">
          <a:xfrm>
            <a:off x="3970246" y="2060848"/>
            <a:ext cx="2209665" cy="131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3926" b="79556" l="68379" r="760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788" t="73591" r="23423" b="20265"/>
          <a:stretch/>
        </p:blipFill>
        <p:spPr bwMode="auto">
          <a:xfrm>
            <a:off x="3638349" y="1947003"/>
            <a:ext cx="1242822" cy="115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3852" b="92000" l="56324" r="725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032" t="82925" r="26975" b="6943"/>
          <a:stretch/>
        </p:blipFill>
        <p:spPr bwMode="auto">
          <a:xfrm>
            <a:off x="2002029" y="4009527"/>
            <a:ext cx="2257731" cy="179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3926" b="79556" l="68379" r="760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788" t="73591" r="23423" b="20265"/>
          <a:stretch/>
        </p:blipFill>
        <p:spPr bwMode="auto">
          <a:xfrm rot="3465713">
            <a:off x="4538285" y="1305657"/>
            <a:ext cx="1242822" cy="115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9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9969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2022-01-09T18:17:15Z</dcterms:created>
  <dcterms:modified xsi:type="dcterms:W3CDTF">2022-05-05T16:58:11Z</dcterms:modified>
</cp:coreProperties>
</file>