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2763236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МОРКОВКА</a:t>
            </a:r>
            <a:endParaRPr lang="ru-RU" sz="5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69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123\Downloads\IMG_0911 (1).jp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974" b="98885" l="690" r="9655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059832" y="2708920"/>
            <a:ext cx="2274722" cy="3776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C:\Users\123\Downloads\IMG_0911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524" b="100000" l="9091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43988">
            <a:off x="2966966" y="1349811"/>
            <a:ext cx="2243103" cy="1728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C:\Users\123\Downloads\IMG_0911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524" b="100000" l="9091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31794">
            <a:off x="4149699" y="795019"/>
            <a:ext cx="2243103" cy="1728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123\Downloads\IMG_0911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524" b="100000" l="9091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36921">
            <a:off x="2320943" y="865603"/>
            <a:ext cx="2243103" cy="17281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840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</TotalTime>
  <Words>1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</dc:creator>
  <cp:lastModifiedBy>1</cp:lastModifiedBy>
  <cp:revision>4</cp:revision>
  <dcterms:created xsi:type="dcterms:W3CDTF">2021-11-17T10:10:30Z</dcterms:created>
  <dcterms:modified xsi:type="dcterms:W3CDTF">2022-01-12T11:02:44Z</dcterms:modified>
</cp:coreProperties>
</file>