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89" b="55704" l="66008" r="788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120" t="45392" r="19963" b="44333"/>
          <a:stretch/>
        </p:blipFill>
        <p:spPr bwMode="auto">
          <a:xfrm>
            <a:off x="3468914" y="2348880"/>
            <a:ext cx="1866455" cy="171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000" b="55407" l="76482" r="8695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351" t="47195" r="11825" b="43579"/>
          <a:stretch/>
        </p:blipFill>
        <p:spPr bwMode="auto">
          <a:xfrm>
            <a:off x="4860032" y="2622025"/>
            <a:ext cx="1476622" cy="15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0" b="49926" l="70158" r="778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861" t="40428" r="21999" b="52245"/>
          <a:stretch/>
        </p:blipFill>
        <p:spPr bwMode="auto">
          <a:xfrm>
            <a:off x="4139952" y="1646169"/>
            <a:ext cx="914400" cy="10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0" b="49926" l="70158" r="778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861" t="40428" r="21999" b="52245"/>
          <a:stretch/>
        </p:blipFill>
        <p:spPr bwMode="auto">
          <a:xfrm rot="3191780">
            <a:off x="4139950" y="3514987"/>
            <a:ext cx="914400" cy="109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04" b="50222" l="56522" r="711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173" t="38597" r="28746" b="50043"/>
          <a:stretch/>
        </p:blipFill>
        <p:spPr bwMode="auto">
          <a:xfrm>
            <a:off x="2195736" y="1149308"/>
            <a:ext cx="2067262" cy="194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Фотоотчёт. Конструирование из Тико «Игрушки своими руками» в средней  группе. Воспитателям детских садов, школьным учителям и педагогам - Маам.ру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704" b="50222" l="56522" r="711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173" t="38597" r="28746" b="50043"/>
          <a:stretch/>
        </p:blipFill>
        <p:spPr bwMode="auto">
          <a:xfrm rot="17248570">
            <a:off x="1989816" y="2931655"/>
            <a:ext cx="2067262" cy="194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8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2022-01-09T17:23:32Z</dcterms:created>
  <dcterms:modified xsi:type="dcterms:W3CDTF">2022-05-05T16:58:42Z</dcterms:modified>
</cp:coreProperties>
</file>