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42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8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3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3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4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2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2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7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3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3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DCE13-2E22-4009-863E-DC5CFD48D666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1633-658A-4429-84C8-52A597C1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0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44759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0"/>
                <a:gridCol w="4953000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9060" marR="99060" anchor="ctr"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9060" marR="99060" anchor="ctr"/>
                </a:tc>
              </a:tr>
            </a:tbl>
          </a:graphicData>
        </a:graphic>
      </p:graphicFrame>
      <p:pic>
        <p:nvPicPr>
          <p:cNvPr id="4" name="Рисунок 3" descr="C:\Users\user\Desktop\кейс тикоша\16109_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99" r="100000">
                        <a14:backgroundMark x1="10015" y1="14098" x2="10015" y2="1409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0040" y="0"/>
            <a:ext cx="416091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кейс тикоша\131389abe2882c748016d679a68f97f2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44">
                        <a14:backgroundMark x1="90610" y1="84083" x2="90610" y2="84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85048" y="0"/>
            <a:ext cx="388843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кейс тикоша\slide_30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67" b="91500" l="21375" r="80000">
                        <a14:backgroundMark x1="30000" y1="14667" x2="30000" y2="14667"/>
                      </a14:backgroundRemoval>
                    </a14:imgEffect>
                  </a14:imgLayer>
                </a14:imgProps>
              </a:ext>
            </a:extLst>
          </a:blip>
          <a:srcRect l="21486" t="8974" r="20150" b="8547"/>
          <a:stretch>
            <a:fillRect/>
          </a:stretch>
        </p:blipFill>
        <p:spPr bwMode="auto">
          <a:xfrm>
            <a:off x="5601072" y="3446868"/>
            <a:ext cx="3384376" cy="341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татьяна\Desktop\Рисунок1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88" l="3355" r="99681">
                        <a14:backgroundMark x1="13099" y1="18505" x2="13099" y2="18505"/>
                        <a14:backgroundMark x1="11022" y1="84698" x2="11022" y2="84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6" y="3427542"/>
            <a:ext cx="3816350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5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340867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0"/>
                <a:gridCol w="4953000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user\Desktop\кейс тикоша\b0b6cb49feb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0" r="100000">
                        <a14:foregroundMark x1="21533" y1="28750" x2="21533" y2="28750"/>
                        <a14:foregroundMark x1="32117" y1="23333" x2="32117" y2="23333"/>
                        <a14:foregroundMark x1="50000" y1="14167" x2="50000" y2="14167"/>
                        <a14:foregroundMark x1="63504" y1="22500" x2="63504" y2="22500"/>
                        <a14:foregroundMark x1="81022" y1="28750" x2="81022" y2="28750"/>
                        <a14:foregroundMark x1="83577" y1="46250" x2="83577" y2="46250"/>
                        <a14:foregroundMark x1="81022" y1="69167" x2="81022" y2="69167"/>
                        <a14:foregroundMark x1="70073" y1="76250" x2="70073" y2="76250"/>
                        <a14:foregroundMark x1="52555" y1="85417" x2="52555" y2="85417"/>
                        <a14:foregroundMark x1="37226" y1="83750" x2="37226" y2="83750"/>
                        <a14:foregroundMark x1="21533" y1="71250" x2="21533" y2="71250"/>
                        <a14:foregroundMark x1="21533" y1="55417" x2="21533" y2="55417"/>
                        <a14:foregroundMark x1="48175" y1="52500" x2="48175" y2="52500"/>
                        <a14:backgroundMark x1="13139" y1="88750" x2="13139" y2="88750"/>
                        <a14:backgroundMark x1="7664" y1="22500" x2="7664" y2="22500"/>
                        <a14:backgroundMark x1="21898" y1="5417" x2="21898" y2="5417"/>
                        <a14:backgroundMark x1="86496" y1="10000" x2="86496" y2="10000"/>
                        <a14:backgroundMark x1="94161" y1="22917" x2="94161" y2="22917"/>
                        <a14:backgroundMark x1="56204" y1="3333" x2="56204" y2="3333"/>
                        <a14:backgroundMark x1="9124" y1="38750" x2="9124" y2="38750"/>
                        <a14:backgroundMark x1="22993" y1="16250" x2="22993" y2="16250"/>
                        <a14:backgroundMark x1="27737" y1="11250" x2="27737" y2="11250"/>
                        <a14:backgroundMark x1="73358" y1="7500" x2="73358" y2="75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6496" y="0"/>
            <a:ext cx="396044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c04584060858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10" l="2929" r="95816">
                        <a14:backgroundMark x1="18828" y1="11613" x2="18828" y2="11613"/>
                        <a14:backgroundMark x1="49791" y1="5161" x2="49791" y2="5161"/>
                        <a14:backgroundMark x1="85774" y1="43871" x2="85774" y2="43871"/>
                      </a14:backgroundRemoval>
                    </a14:imgEffect>
                  </a14:imgLayer>
                </a14:imgProps>
              </a:ext>
            </a:extLst>
          </a:blip>
          <a:srcRect l="3300" r="3300"/>
          <a:stretch>
            <a:fillRect/>
          </a:stretch>
        </p:blipFill>
        <p:spPr bwMode="auto">
          <a:xfrm>
            <a:off x="5385048" y="0"/>
            <a:ext cx="3888432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556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Лист A4 (210x297 мм)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</cp:revision>
  <dcterms:created xsi:type="dcterms:W3CDTF">2020-12-24T05:30:41Z</dcterms:created>
  <dcterms:modified xsi:type="dcterms:W3CDTF">2020-12-24T05:49:44Z</dcterms:modified>
</cp:coreProperties>
</file>